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6" r:id="rId1"/>
  </p:sldMasterIdLst>
  <p:sldIdLst>
    <p:sldId id="259" r:id="rId2"/>
    <p:sldId id="257" r:id="rId3"/>
    <p:sldId id="256" r:id="rId4"/>
    <p:sldId id="263" r:id="rId5"/>
    <p:sldId id="258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06" y="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4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1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41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1267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4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03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6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94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5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3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65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5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88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72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54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0FAA6D6-ADBF-43FD-9F3D-ACE76978D7C0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68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  <p:sldLayoutId id="2147484078" r:id="rId12"/>
    <p:sldLayoutId id="2147484079" r:id="rId13"/>
    <p:sldLayoutId id="2147484080" r:id="rId14"/>
    <p:sldLayoutId id="2147484081" r:id="rId15"/>
    <p:sldLayoutId id="2147484082" r:id="rId16"/>
    <p:sldLayoutId id="214748408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631053" y="404561"/>
            <a:ext cx="9144000" cy="1641490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Project  team  </a:t>
            </a:r>
            <a:r>
              <a:rPr lang="en-US" sz="4400" dirty="0">
                <a:solidFill>
                  <a:srgbClr val="FF0000"/>
                </a:solidFill>
              </a:rPr>
              <a:t>color</a:t>
            </a:r>
            <a:br>
              <a:rPr lang="en-US" sz="4400" dirty="0"/>
            </a:br>
            <a:r>
              <a:rPr lang="en-US" sz="4400" dirty="0"/>
              <a:t>EDA phase Group slide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96111" y="2305455"/>
            <a:ext cx="10721501" cy="4056640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Members:</a:t>
            </a:r>
          </a:p>
          <a:p>
            <a:pPr algn="l"/>
            <a:r>
              <a:rPr lang="en-US" sz="2800" dirty="0"/>
              <a:t>Name of Member 1</a:t>
            </a:r>
          </a:p>
          <a:p>
            <a:pPr algn="l"/>
            <a:r>
              <a:rPr lang="en-US" sz="2800" dirty="0"/>
              <a:t>Name of Member 2</a:t>
            </a:r>
          </a:p>
          <a:p>
            <a:pPr algn="l"/>
            <a:r>
              <a:rPr lang="en-US" sz="2800" dirty="0"/>
              <a:t>Name of Member 3</a:t>
            </a:r>
          </a:p>
          <a:p>
            <a:pPr algn="l"/>
            <a:r>
              <a:rPr lang="en-US" sz="2800" dirty="0"/>
              <a:t>Name of Member 4</a:t>
            </a:r>
          </a:p>
          <a:p>
            <a:pPr algn="l"/>
            <a:r>
              <a:rPr lang="en-US" sz="2800" dirty="0"/>
              <a:t>Name of Member 5</a:t>
            </a:r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8184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6432" y="1879292"/>
            <a:ext cx="6014884" cy="1325563"/>
          </a:xfrm>
        </p:spPr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7355" y="3460955"/>
            <a:ext cx="9141542" cy="2725840"/>
          </a:xfrm>
        </p:spPr>
        <p:txBody>
          <a:bodyPr/>
          <a:lstStyle/>
          <a:p>
            <a:r>
              <a:rPr lang="en-US" dirty="0"/>
              <a:t>The business partner has this issue…..</a:t>
            </a:r>
          </a:p>
        </p:txBody>
      </p:sp>
    </p:spTree>
    <p:extLst>
      <p:ext uri="{BB962C8B-B14F-4D97-AF65-F5344CB8AC3E}">
        <p14:creationId xmlns:p14="http://schemas.microsoft.com/office/powerpoint/2010/main" val="1724207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Exploratory Data Analysis  Goal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20000" y="2287741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sz="2400" dirty="0"/>
              <a:t> To provide an initial set of independent variables and possible three machine learning models after thorough analysis.</a:t>
            </a:r>
          </a:p>
        </p:txBody>
      </p:sp>
    </p:spTree>
    <p:extLst>
      <p:ext uri="{BB962C8B-B14F-4D97-AF65-F5344CB8AC3E}">
        <p14:creationId xmlns:p14="http://schemas.microsoft.com/office/powerpoint/2010/main" val="3093031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Independent variables chosen for analysis by this member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20000" y="2287741"/>
            <a:ext cx="10233800" cy="435133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 Variable   name   -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Variable   name   -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0751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81" y="335942"/>
            <a:ext cx="11245175" cy="1325563"/>
          </a:xfrm>
        </p:spPr>
        <p:txBody>
          <a:bodyPr>
            <a:normAutofit/>
          </a:bodyPr>
          <a:lstStyle/>
          <a:p>
            <a:r>
              <a:rPr lang="en-US" sz="3600" dirty="0"/>
              <a:t>Individual analysis of your two independent variables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90426" y="1368425"/>
            <a:ext cx="1060183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kind of independent variable is it? (categorical, numeric, binomial, </a:t>
            </a:r>
            <a:r>
              <a:rPr lang="en-US" dirty="0" err="1"/>
              <a:t>etc</a:t>
            </a:r>
            <a:r>
              <a:rPr lang="en-US" dirty="0"/>
              <a:t>) (5 points)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What  proportion of the values are there (</a:t>
            </a:r>
            <a:r>
              <a:rPr lang="en-US" dirty="0" err="1"/>
              <a:t>eg</a:t>
            </a:r>
            <a:r>
              <a:rPr lang="en-US" dirty="0"/>
              <a:t> 45% Blue, 55% Silver) (5 Points)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These independent variables are correlated to other independent variables, or not –  show calculation or graph (5 points)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proportion of  </a:t>
            </a:r>
            <a:r>
              <a:rPr lang="en-US" dirty="0" err="1"/>
              <a:t>Attrited</a:t>
            </a:r>
            <a:r>
              <a:rPr lang="en-US" dirty="0"/>
              <a:t> or Existing values in the target associated with each value of the independent variable (5 points)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Hypothesis testing of the two independent variables as predictor candidates (15 points)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This variable should be included, or not included, in the models for the following reason(s): (10 points)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747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Group summary and conclusions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recommend that the initial model(s) to be trained is/are ……</a:t>
            </a:r>
          </a:p>
          <a:p>
            <a:r>
              <a:rPr lang="en-US" dirty="0"/>
              <a:t>Based on these EDA findings.</a:t>
            </a:r>
          </a:p>
          <a:p>
            <a:pPr lvl="1"/>
            <a:r>
              <a:rPr lang="en-US" dirty="0"/>
              <a:t>….</a:t>
            </a:r>
          </a:p>
          <a:p>
            <a:pPr lvl="1"/>
            <a:r>
              <a:rPr lang="en-US" dirty="0"/>
              <a:t>….</a:t>
            </a:r>
          </a:p>
          <a:p>
            <a:pPr lvl="1"/>
            <a:r>
              <a:rPr lang="en-US" dirty="0"/>
              <a:t>….</a:t>
            </a:r>
          </a:p>
          <a:p>
            <a:pPr lvl="1"/>
            <a:r>
              <a:rPr lang="en-US" dirty="0"/>
              <a:t>…..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701744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416</TotalTime>
  <Words>243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Corbel</vt:lpstr>
      <vt:lpstr>Depth</vt:lpstr>
      <vt:lpstr>Project  team  color EDA phase Group slide</vt:lpstr>
      <vt:lpstr>Problem Statement</vt:lpstr>
      <vt:lpstr>Exploratory Data Analysis  Goal</vt:lpstr>
      <vt:lpstr>Independent variables chosen for analysis by this member</vt:lpstr>
      <vt:lpstr>Individual analysis of your two independent variables</vt:lpstr>
      <vt:lpstr>Group summary and conclusions</vt:lpstr>
    </vt:vector>
  </TitlesOfParts>
  <Company>Pace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Sohan Gaikwad</dc:creator>
  <cp:lastModifiedBy>Pedro Vasseur</cp:lastModifiedBy>
  <cp:revision>20</cp:revision>
  <dcterms:created xsi:type="dcterms:W3CDTF">2018-03-08T18:48:33Z</dcterms:created>
  <dcterms:modified xsi:type="dcterms:W3CDTF">2024-02-22T02:44:30Z</dcterms:modified>
</cp:coreProperties>
</file>